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8C9F46-2C31-44B0-914A-39D0D05A2C82}">
  <a:tblStyle styleId="{538C9F46-2C31-44B0-914A-39D0D05A2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7edd8e8e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7edd8e8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7edd8e8e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7edd8e8e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7edd8e8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7edd8e8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7edd8e8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7edd8e8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TOP ENGINEERS</a:t>
            </a:r>
            <a:endParaRPr/>
          </a:p>
        </p:txBody>
      </p:sp>
      <p:pic>
        <p:nvPicPr>
          <p:cNvPr id="138" name="Google Shape;138;p17" title="Screenshot 2025-10-25 0232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925" y="1655775"/>
            <a:ext cx="3449425" cy="19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844" y="2341889"/>
            <a:ext cx="843650" cy="1840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41" name="Google Shape;141;p17" title="Logo_update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99" y="3449959"/>
            <a:ext cx="3449425" cy="88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Communication &amp; REST APIs</a:t>
            </a:r>
            <a:endParaRPr/>
          </a:p>
        </p:txBody>
      </p:sp>
      <p:sp>
        <p:nvSpPr>
          <p:cNvPr id="197" name="Google Shape;197;p26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Frontend communicates with backend via APIs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REST = Representational State Transfer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Stateless communication using HTTP methods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Frontend sends requests; backend responds with JSON/XML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Enables data fetching, posting, updating, and deletion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Methods (REST API)</a:t>
            </a:r>
            <a:endParaRPr/>
          </a:p>
        </p:txBody>
      </p:sp>
      <p:sp>
        <p:nvSpPr>
          <p:cNvPr id="203" name="Google Shape;203;p27"/>
          <p:cNvSpPr txBox="1"/>
          <p:nvPr>
            <p:ph idx="2" type="body"/>
          </p:nvPr>
        </p:nvSpPr>
        <p:spPr>
          <a:xfrm>
            <a:off x="5029200" y="1532550"/>
            <a:ext cx="36195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GET → Retrieve data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POST → Create new resource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PUT → Update existing resource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PATCH → Partially update resource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DELETE → Remove resource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29450" y="864300"/>
            <a:ext cx="26709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09" name="Google Shape;209;p28" title="qr_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25" y="809625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2760288" y="1728150"/>
            <a:ext cx="36234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</a:t>
            </a:r>
            <a:endParaRPr sz="5000"/>
          </a:p>
        </p:txBody>
      </p:sp>
      <p:pic>
        <p:nvPicPr>
          <p:cNvPr id="215" name="Google Shape;215;p29" title="Logo_updat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299" y="2868934"/>
            <a:ext cx="3449425" cy="88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rerequisite</a:t>
            </a:r>
            <a:endParaRPr/>
          </a:p>
        </p:txBody>
      </p:sp>
      <p:graphicFrame>
        <p:nvGraphicFramePr>
          <p:cNvPr id="147" name="Google Shape;147;p18"/>
          <p:cNvGraphicFramePr/>
          <p:nvPr/>
        </p:nvGraphicFramePr>
        <p:xfrm>
          <a:off x="3179775" y="1505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{538C9F46-2C31-44B0-914A-39D0D05A2C82}</a:tableStyleId>
              </a:tblPr>
              <a:tblGrid>
                <a:gridCol w="1593600"/>
                <a:gridCol w="3835650"/>
              </a:tblGrid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Install VS Code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https://code.visualstudio.com/download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Install Git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https://git-scm.com/install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Vercel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https://vercel.com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Git Hub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https://github.com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Install Node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</a:rPr>
                        <a:t>https://nodejs.org/en/download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Frontend Development? And Where it stands: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Frontend is what users directly interact with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focuses on user experience, usability, and design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Connects visual interface to backend system</a:t>
            </a:r>
            <a:r>
              <a:rPr lang="en"/>
              <a:t>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Defines how users perceive and navigate digital products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Sits between UI design and backend logic.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Acts as a bridge converting business logic into user actions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React, Angular, and Vue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solves frontend challenges differently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Angular and Vue are frameworks: full ecosystem for routing, state, forms, etc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 is a library: focused only on UI, gives freedom to pick other tools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Angular = opinionated and structured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 = flexible and modular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Vue = balanced between simplicity and structure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and How React Handles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JSX = JavaScript XML: allows writing HTML in JavaScript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Transpiled by Babel into React.createElement() calls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Enables declarative UI building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Example: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 element = &lt;h1&gt;Hello, world!&lt;/h1&gt;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React converts this into efficient virtual DOM elements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646900" y="1290075"/>
            <a:ext cx="33009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sp>
        <p:nvSpPr>
          <p:cNvPr id="171" name="Google Shape;171;p22"/>
          <p:cNvSpPr txBox="1"/>
          <p:nvPr>
            <p:ph idx="2" type="body"/>
          </p:nvPr>
        </p:nvSpPr>
        <p:spPr>
          <a:xfrm>
            <a:off x="5095875" y="2019375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Managed within the component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local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Mutable - changes trigger re-render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track dynamic data or UI updates</a:t>
            </a:r>
            <a:endParaRPr/>
          </a:p>
        </p:txBody>
      </p:sp>
      <p:sp>
        <p:nvSpPr>
          <p:cNvPr id="172" name="Google Shape;172;p22"/>
          <p:cNvSpPr txBox="1"/>
          <p:nvPr>
            <p:ph idx="2" type="body"/>
          </p:nvPr>
        </p:nvSpPr>
        <p:spPr>
          <a:xfrm>
            <a:off x="561175" y="2162175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Passed from parent to child components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Simiilar to Function Args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Immutable - Read-only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for component configuration</a:t>
            </a:r>
            <a:endParaRPr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5255175" y="1290075"/>
            <a:ext cx="33009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Hooks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Introduced in React 16.8 to use state and lifecycle features in functional components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>
                <a:solidFill>
                  <a:schemeClr val="dk2"/>
                </a:solidFill>
              </a:rPr>
              <a:t>useState</a:t>
            </a:r>
            <a:r>
              <a:rPr lang="en">
                <a:solidFill>
                  <a:schemeClr val="dk2"/>
                </a:solidFill>
              </a:rPr>
              <a:t>: Manage local state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>
                <a:solidFill>
                  <a:schemeClr val="dk2"/>
                </a:solidFill>
              </a:rPr>
              <a:t>useEffect</a:t>
            </a:r>
            <a:r>
              <a:rPr lang="en">
                <a:solidFill>
                  <a:schemeClr val="dk2"/>
                </a:solidFill>
              </a:rPr>
              <a:t>: Handle side effects (like fetching data)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>
                <a:solidFill>
                  <a:schemeClr val="dk2"/>
                </a:solidFill>
              </a:rPr>
              <a:t>useContext</a:t>
            </a:r>
            <a:r>
              <a:rPr lang="en">
                <a:solidFill>
                  <a:schemeClr val="dk2"/>
                </a:solidFill>
              </a:rPr>
              <a:t>: Access global context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>
                <a:solidFill>
                  <a:schemeClr val="dk2"/>
                </a:solidFill>
              </a:rPr>
              <a:t>useRef</a:t>
            </a:r>
            <a:r>
              <a:rPr lang="en">
                <a:solidFill>
                  <a:schemeClr val="dk2"/>
                </a:solidFill>
              </a:rPr>
              <a:t>: Reference DOM elements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>
                <a:solidFill>
                  <a:schemeClr val="dk2"/>
                </a:solidFill>
              </a:rPr>
              <a:t>useMemo </a:t>
            </a:r>
            <a:r>
              <a:rPr lang="en">
                <a:solidFill>
                  <a:schemeClr val="dk2"/>
                </a:solidFill>
              </a:rPr>
              <a:t>&amp; </a:t>
            </a:r>
            <a:r>
              <a:rPr b="1" lang="en">
                <a:solidFill>
                  <a:schemeClr val="dk2"/>
                </a:solidFill>
              </a:rPr>
              <a:t>useCallback</a:t>
            </a:r>
            <a:r>
              <a:rPr lang="en">
                <a:solidFill>
                  <a:schemeClr val="dk2"/>
                </a:solidFill>
              </a:rPr>
              <a:t>: Optimize performance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>
                <a:solidFill>
                  <a:schemeClr val="dk2"/>
                </a:solidFill>
              </a:rPr>
              <a:t>Custom Hooks</a:t>
            </a:r>
            <a:r>
              <a:rPr lang="en">
                <a:solidFill>
                  <a:schemeClr val="dk2"/>
                </a:solidFill>
              </a:rPr>
              <a:t>: Created by combining existing hooks for reusable logic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CSS framework for responsive design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Uses grid system (rows, columns)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Predefined utility classes for margin, padding, typography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Makes UI development faster and consistent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 classes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Char char="➔"/>
            </a:pP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.container, .row, .col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➔"/>
            </a:pP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.btn, .btn-primary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➔"/>
            </a:pP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.text-center, .mt-3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Context and Providers</a:t>
            </a:r>
            <a:endParaRPr/>
          </a:p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5019675" y="884850"/>
            <a:ext cx="361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Context helps pass data across components without prop drilling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Provider makes data available to its descendants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Consumer (or useContext) reads the data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 MyContext = React.createContext();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&lt;MyContext.Provider value={data}&gt;...&lt;/MyContext.Provider&gt;</a:t>
            </a:r>
            <a:endParaRPr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